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11/22/2021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708298" cy="3035808"/>
          </a:xfrm>
        </p:spPr>
        <p:txBody>
          <a:bodyPr/>
          <a:lstStyle/>
          <a:p>
            <a:pPr algn="ctr"/>
            <a:r>
              <a:rPr lang="en-US" sz="6600" dirty="0" err="1" smtClean="0"/>
              <a:t>Monumente</a:t>
            </a:r>
            <a:r>
              <a:rPr lang="en-US" sz="6600" dirty="0" smtClean="0"/>
              <a:t> </a:t>
            </a:r>
            <a:r>
              <a:rPr lang="en-US" sz="6600" dirty="0" err="1" smtClean="0"/>
              <a:t>si</a:t>
            </a:r>
            <a:r>
              <a:rPr lang="en-US" sz="6600" dirty="0" smtClean="0"/>
              <a:t> </a:t>
            </a:r>
            <a:r>
              <a:rPr lang="en-US" sz="6600" dirty="0" err="1" smtClean="0"/>
              <a:t>locuri</a:t>
            </a:r>
            <a:r>
              <a:rPr lang="en-US" sz="6600" dirty="0"/>
              <a:t> </a:t>
            </a:r>
            <a:r>
              <a:rPr lang="en-US" sz="6600" dirty="0" smtClean="0"/>
              <a:t>din       Romania </a:t>
            </a:r>
            <a:r>
              <a:rPr lang="en-US" sz="6600" dirty="0" err="1" smtClean="0"/>
              <a:t>incluse</a:t>
            </a:r>
            <a:r>
              <a:rPr lang="en-US" sz="6600" dirty="0" smtClean="0"/>
              <a:t> in </a:t>
            </a:r>
            <a:r>
              <a:rPr lang="en-US" sz="6600" dirty="0" err="1" smtClean="0"/>
              <a:t>patrimoniul</a:t>
            </a:r>
            <a:r>
              <a:rPr lang="en-US" sz="6600" dirty="0" smtClean="0"/>
              <a:t> </a:t>
            </a:r>
            <a:r>
              <a:rPr lang="en-US" sz="6600" dirty="0" err="1" smtClean="0"/>
              <a:t>mondial</a:t>
            </a:r>
            <a:r>
              <a:rPr lang="en-US" sz="6600" dirty="0" smtClean="0"/>
              <a:t> </a:t>
            </a:r>
            <a:r>
              <a:rPr lang="en-US" sz="6600" dirty="0" err="1" smtClean="0"/>
              <a:t>unesco</a:t>
            </a:r>
            <a:r>
              <a:rPr lang="en-US" sz="6600" dirty="0" smtClean="0"/>
              <a:t> 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8641724" y="4700788"/>
            <a:ext cx="2376795" cy="758179"/>
          </a:xfrm>
        </p:spPr>
        <p:txBody>
          <a:bodyPr/>
          <a:lstStyle/>
          <a:p>
            <a:r>
              <a:rPr lang="en-US" dirty="0" err="1" smtClean="0">
                <a:latin typeface="Blackadder ITC" panose="04020505051007020D02" pitchFamily="82" charset="0"/>
              </a:rPr>
              <a:t>Ioan</a:t>
            </a:r>
            <a:r>
              <a:rPr lang="en-US" dirty="0" smtClean="0">
                <a:latin typeface="Blackadder ITC" panose="04020505051007020D02" pitchFamily="82" charset="0"/>
              </a:rPr>
              <a:t> Ticu</a:t>
            </a:r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6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55512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Bisericile</a:t>
            </a:r>
            <a:r>
              <a:rPr lang="en-US" dirty="0" smtClean="0"/>
              <a:t> </a:t>
            </a:r>
            <a:r>
              <a:rPr lang="en-US" dirty="0" err="1" smtClean="0"/>
              <a:t>pictate</a:t>
            </a:r>
            <a:r>
              <a:rPr lang="en-US" dirty="0" smtClean="0"/>
              <a:t> in </a:t>
            </a:r>
            <a:r>
              <a:rPr lang="en-US" dirty="0" err="1" smtClean="0"/>
              <a:t>nordul</a:t>
            </a:r>
            <a:r>
              <a:rPr lang="en-US" dirty="0" smtClean="0"/>
              <a:t> </a:t>
            </a:r>
            <a:r>
              <a:rPr lang="en-US" dirty="0" err="1" smtClean="0"/>
              <a:t>moldovei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254"/>
            <a:ext cx="6381083" cy="4185634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 err="1"/>
              <a:t>Datand</a:t>
            </a:r>
            <a:r>
              <a:rPr lang="en-US" dirty="0"/>
              <a:t> din sec. al XV-lea, </a:t>
            </a:r>
            <a:r>
              <a:rPr lang="en-US" dirty="0" err="1"/>
              <a:t>manastirile</a:t>
            </a:r>
            <a:r>
              <a:rPr lang="en-US" dirty="0"/>
              <a:t> </a:t>
            </a:r>
            <a:r>
              <a:rPr lang="en-US" dirty="0" err="1"/>
              <a:t>Moldovei</a:t>
            </a:r>
            <a:r>
              <a:rPr lang="en-US" dirty="0"/>
              <a:t> se </a:t>
            </a:r>
            <a:r>
              <a:rPr lang="en-US" dirty="0" err="1"/>
              <a:t>remarca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impresionantele</a:t>
            </a:r>
            <a:r>
              <a:rPr lang="en-US" dirty="0"/>
              <a:t> </a:t>
            </a:r>
            <a:r>
              <a:rPr lang="en-US" dirty="0" err="1"/>
              <a:t>picturi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in </a:t>
            </a:r>
            <a:r>
              <a:rPr lang="en-US" dirty="0" err="1"/>
              <a:t>exteriorul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. Un alt aspect care a </a:t>
            </a:r>
            <a:r>
              <a:rPr lang="en-US" dirty="0" err="1"/>
              <a:t>starnit</a:t>
            </a:r>
            <a:r>
              <a:rPr lang="en-US" dirty="0"/>
              <a:t> </a:t>
            </a:r>
            <a:r>
              <a:rPr lang="en-US" dirty="0" err="1"/>
              <a:t>curiozitate</a:t>
            </a:r>
            <a:r>
              <a:rPr lang="en-US" dirty="0"/>
              <a:t> se </a:t>
            </a:r>
            <a:r>
              <a:rPr lang="en-US" dirty="0" err="1"/>
              <a:t>refera</a:t>
            </a:r>
            <a:r>
              <a:rPr lang="en-US" dirty="0"/>
              <a:t> la </a:t>
            </a:r>
            <a:r>
              <a:rPr lang="en-US" dirty="0" err="1"/>
              <a:t>calitatea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, la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de </a:t>
            </a:r>
            <a:r>
              <a:rPr lang="en-US" dirty="0" err="1"/>
              <a:t>realizare</a:t>
            </a:r>
            <a:r>
              <a:rPr lang="en-US" dirty="0"/>
              <a:t>, care au </a:t>
            </a:r>
            <a:r>
              <a:rPr lang="en-US" dirty="0" err="1"/>
              <a:t>dus</a:t>
            </a:r>
            <a:r>
              <a:rPr lang="en-US" dirty="0"/>
              <a:t> la </a:t>
            </a:r>
            <a:r>
              <a:rPr lang="en-US" dirty="0" err="1"/>
              <a:t>conservarea</a:t>
            </a:r>
            <a:r>
              <a:rPr lang="en-US" dirty="0"/>
              <a:t> </a:t>
            </a:r>
            <a:r>
              <a:rPr lang="en-US" dirty="0" err="1"/>
              <a:t>ireprosabila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secolelor</a:t>
            </a:r>
            <a:r>
              <a:rPr lang="en-US" dirty="0"/>
              <a:t>. </a:t>
            </a:r>
            <a:r>
              <a:rPr lang="en-US" dirty="0" err="1"/>
              <a:t>Imaginile</a:t>
            </a:r>
            <a:r>
              <a:rPr lang="en-US" dirty="0"/>
              <a:t> cu scene </a:t>
            </a:r>
            <a:r>
              <a:rPr lang="en-US" dirty="0" err="1"/>
              <a:t>biblice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sfinti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in </a:t>
            </a:r>
            <a:r>
              <a:rPr lang="en-US" dirty="0" err="1"/>
              <a:t>culori</a:t>
            </a:r>
            <a:r>
              <a:rPr lang="en-US" dirty="0"/>
              <a:t> </a:t>
            </a:r>
            <a:r>
              <a:rPr lang="en-US" dirty="0" err="1"/>
              <a:t>vibrante</a:t>
            </a:r>
            <a:r>
              <a:rPr lang="en-US" dirty="0"/>
              <a:t>, </a:t>
            </a:r>
            <a:r>
              <a:rPr lang="en-US" dirty="0" err="1"/>
              <a:t>proaspete</a:t>
            </a:r>
            <a:r>
              <a:rPr lang="en-US" dirty="0"/>
              <a:t>,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regasindu</a:t>
            </a:r>
            <a:r>
              <a:rPr lang="en-US" dirty="0"/>
              <a:t>-se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Manastirilor</a:t>
            </a:r>
            <a:r>
              <a:rPr lang="en-US" dirty="0"/>
              <a:t> Humor, </a:t>
            </a:r>
            <a:r>
              <a:rPr lang="en-US" dirty="0" err="1"/>
              <a:t>Voronet</a:t>
            </a:r>
            <a:r>
              <a:rPr lang="en-US" dirty="0"/>
              <a:t>, </a:t>
            </a:r>
            <a:r>
              <a:rPr lang="en-US" dirty="0" err="1"/>
              <a:t>Moldovita</a:t>
            </a:r>
            <a:r>
              <a:rPr lang="en-US" dirty="0"/>
              <a:t>, </a:t>
            </a:r>
            <a:r>
              <a:rPr lang="en-US" dirty="0" err="1"/>
              <a:t>Patrauti</a:t>
            </a:r>
            <a:r>
              <a:rPr lang="en-US" dirty="0"/>
              <a:t>, </a:t>
            </a:r>
            <a:r>
              <a:rPr lang="en-US" dirty="0" err="1"/>
              <a:t>Bisericilor</a:t>
            </a:r>
            <a:r>
              <a:rPr lang="en-US" dirty="0"/>
              <a:t> “</a:t>
            </a:r>
            <a:r>
              <a:rPr lang="en-US" dirty="0" err="1"/>
              <a:t>Taierea</a:t>
            </a:r>
            <a:r>
              <a:rPr lang="en-US" dirty="0"/>
              <a:t> </a:t>
            </a:r>
            <a:r>
              <a:rPr lang="en-US" dirty="0" err="1"/>
              <a:t>capului</a:t>
            </a:r>
            <a:r>
              <a:rPr lang="en-US" dirty="0"/>
              <a:t> </a:t>
            </a:r>
            <a:r>
              <a:rPr lang="en-US" dirty="0" err="1"/>
              <a:t>Sfantului</a:t>
            </a:r>
            <a:r>
              <a:rPr lang="en-US" dirty="0"/>
              <a:t> </a:t>
            </a:r>
            <a:r>
              <a:rPr lang="en-US" dirty="0" err="1"/>
              <a:t>Ioan</a:t>
            </a:r>
            <a:r>
              <a:rPr lang="en-US" dirty="0"/>
              <a:t> </a:t>
            </a:r>
            <a:r>
              <a:rPr lang="en-US" dirty="0" err="1"/>
              <a:t>Botezatorul</a:t>
            </a:r>
            <a:r>
              <a:rPr lang="en-US" dirty="0"/>
              <a:t>”, “</a:t>
            </a:r>
            <a:r>
              <a:rPr lang="en-US" dirty="0" err="1"/>
              <a:t>Sfantul</a:t>
            </a:r>
            <a:r>
              <a:rPr lang="en-US" dirty="0"/>
              <a:t> Gheorghe”.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96" y="2542215"/>
            <a:ext cx="4530757" cy="305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446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Cetatea</a:t>
            </a:r>
            <a:r>
              <a:rPr lang="en-US" dirty="0" smtClean="0"/>
              <a:t> </a:t>
            </a:r>
            <a:r>
              <a:rPr lang="en-US" dirty="0" err="1"/>
              <a:t>Sighisoara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648"/>
            <a:ext cx="6592910" cy="3967207"/>
          </a:xfrm>
        </p:spPr>
        <p:txBody>
          <a:bodyPr/>
          <a:lstStyle/>
          <a:p>
            <a:pPr algn="ctr" fontAlgn="base"/>
            <a:r>
              <a:rPr lang="en-US" dirty="0" err="1"/>
              <a:t>Centrul</a:t>
            </a:r>
            <a:r>
              <a:rPr lang="en-US" dirty="0"/>
              <a:t> </a:t>
            </a:r>
            <a:r>
              <a:rPr lang="en-US" dirty="0" err="1"/>
              <a:t>istoric</a:t>
            </a:r>
            <a:r>
              <a:rPr lang="en-US" dirty="0"/>
              <a:t> din </a:t>
            </a:r>
            <a:r>
              <a:rPr lang="en-US" dirty="0" err="1"/>
              <a:t>Sighisoara</a:t>
            </a:r>
            <a:r>
              <a:rPr lang="en-US" dirty="0"/>
              <a:t> </a:t>
            </a:r>
            <a:r>
              <a:rPr lang="en-US" dirty="0" err="1"/>
              <a:t>reprezinta</a:t>
            </a:r>
            <a:r>
              <a:rPr lang="en-US" dirty="0"/>
              <a:t> </a:t>
            </a:r>
            <a:r>
              <a:rPr lang="en-US" dirty="0" err="1"/>
              <a:t>mostenirea</a:t>
            </a:r>
            <a:r>
              <a:rPr lang="en-US" dirty="0"/>
              <a:t> </a:t>
            </a:r>
            <a:r>
              <a:rPr lang="en-US" dirty="0" err="1"/>
              <a:t>culturala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istorica</a:t>
            </a:r>
            <a:r>
              <a:rPr lang="en-US" dirty="0"/>
              <a:t> a </a:t>
            </a:r>
            <a:r>
              <a:rPr lang="en-US" dirty="0" err="1"/>
              <a:t>sasilor</a:t>
            </a:r>
            <a:r>
              <a:rPr lang="en-US" dirty="0"/>
              <a:t> </a:t>
            </a:r>
            <a:r>
              <a:rPr lang="en-US" dirty="0" err="1"/>
              <a:t>transilvaneni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inclus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UNESCO in </a:t>
            </a:r>
            <a:r>
              <a:rPr lang="en-US" dirty="0" err="1"/>
              <a:t>anul</a:t>
            </a:r>
            <a:r>
              <a:rPr lang="en-US" dirty="0"/>
              <a:t> 1999.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atractiile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ale </a:t>
            </a:r>
            <a:r>
              <a:rPr lang="en-US" dirty="0" err="1"/>
              <a:t>acestuia</a:t>
            </a:r>
            <a:r>
              <a:rPr lang="en-US" dirty="0"/>
              <a:t> se </a:t>
            </a:r>
            <a:r>
              <a:rPr lang="en-US" dirty="0" err="1"/>
              <a:t>numara</a:t>
            </a:r>
            <a:r>
              <a:rPr lang="en-US" dirty="0"/>
              <a:t> </a:t>
            </a:r>
            <a:r>
              <a:rPr lang="en-US" dirty="0" err="1"/>
              <a:t>Turnul</a:t>
            </a:r>
            <a:r>
              <a:rPr lang="en-US" dirty="0"/>
              <a:t> cu </a:t>
            </a:r>
            <a:r>
              <a:rPr lang="en-US" dirty="0" err="1"/>
              <a:t>Ceas</a:t>
            </a:r>
            <a:r>
              <a:rPr lang="en-US" dirty="0"/>
              <a:t>, </a:t>
            </a:r>
            <a:r>
              <a:rPr lang="en-US" dirty="0" err="1"/>
              <a:t>strazile</a:t>
            </a:r>
            <a:r>
              <a:rPr lang="en-US" dirty="0"/>
              <a:t> </a:t>
            </a:r>
            <a:r>
              <a:rPr lang="en-US" dirty="0" err="1"/>
              <a:t>colorate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cochete</a:t>
            </a:r>
            <a:r>
              <a:rPr lang="en-US" dirty="0"/>
              <a:t>, </a:t>
            </a:r>
            <a:r>
              <a:rPr lang="en-US" dirty="0" err="1"/>
              <a:t>cladirile</a:t>
            </a:r>
            <a:r>
              <a:rPr lang="en-US" dirty="0"/>
              <a:t> de </a:t>
            </a:r>
            <a:r>
              <a:rPr lang="en-US" dirty="0" err="1"/>
              <a:t>factura</a:t>
            </a:r>
            <a:r>
              <a:rPr lang="en-US" dirty="0"/>
              <a:t> </a:t>
            </a:r>
            <a:r>
              <a:rPr lang="en-US" dirty="0" err="1"/>
              <a:t>medievala</a:t>
            </a:r>
            <a:r>
              <a:rPr lang="en-US" dirty="0"/>
              <a:t>, </a:t>
            </a:r>
            <a:r>
              <a:rPr lang="en-US" dirty="0" err="1"/>
              <a:t>muzeele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galeriile</a:t>
            </a:r>
            <a:r>
              <a:rPr lang="en-US" dirty="0"/>
              <a:t>. Mai </a:t>
            </a:r>
            <a:r>
              <a:rPr lang="en-US" dirty="0" err="1"/>
              <a:t>mult</a:t>
            </a:r>
            <a:r>
              <a:rPr lang="en-US" dirty="0"/>
              <a:t>, </a:t>
            </a:r>
            <a:r>
              <a:rPr lang="en-US" dirty="0" err="1"/>
              <a:t>aici</a:t>
            </a:r>
            <a:r>
              <a:rPr lang="en-US" dirty="0"/>
              <a:t> se </a:t>
            </a:r>
            <a:r>
              <a:rPr lang="en-US" dirty="0" err="1"/>
              <a:t>organizeaza</a:t>
            </a:r>
            <a:r>
              <a:rPr lang="en-US" dirty="0"/>
              <a:t> </a:t>
            </a:r>
            <a:r>
              <a:rPr lang="en-US" dirty="0" err="1"/>
              <a:t>numeroase</a:t>
            </a:r>
            <a:r>
              <a:rPr lang="en-US" dirty="0"/>
              <a:t> </a:t>
            </a:r>
            <a:r>
              <a:rPr lang="en-US" dirty="0" err="1"/>
              <a:t>manifestatii</a:t>
            </a:r>
            <a:r>
              <a:rPr lang="en-US" dirty="0"/>
              <a:t> </a:t>
            </a:r>
            <a:r>
              <a:rPr lang="en-US" dirty="0" err="1"/>
              <a:t>culturale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artistice</a:t>
            </a:r>
            <a:r>
              <a:rPr lang="en-US" dirty="0"/>
              <a:t>, </a:t>
            </a:r>
            <a:r>
              <a:rPr lang="en-US" dirty="0" err="1"/>
              <a:t>unul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care </a:t>
            </a:r>
            <a:r>
              <a:rPr lang="en-US" dirty="0" err="1"/>
              <a:t>atrage</a:t>
            </a:r>
            <a:r>
              <a:rPr lang="en-US" dirty="0"/>
              <a:t> mii de </a:t>
            </a:r>
            <a:r>
              <a:rPr lang="en-US" dirty="0" err="1"/>
              <a:t>turisti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Festivalul</a:t>
            </a:r>
            <a:r>
              <a:rPr lang="en-US" dirty="0"/>
              <a:t> “</a:t>
            </a:r>
            <a:r>
              <a:rPr lang="en-US" dirty="0" err="1"/>
              <a:t>Sighisoara</a:t>
            </a:r>
            <a:r>
              <a:rPr lang="en-US" dirty="0"/>
              <a:t> </a:t>
            </a:r>
            <a:r>
              <a:rPr lang="en-US" dirty="0" err="1"/>
              <a:t>Medievala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96" y="2746077"/>
            <a:ext cx="4451158" cy="296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45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619518"/>
          </a:xfrm>
        </p:spPr>
        <p:txBody>
          <a:bodyPr/>
          <a:lstStyle/>
          <a:p>
            <a:r>
              <a:rPr lang="en-US" dirty="0" smtClean="0"/>
              <a:t>Delta </a:t>
            </a:r>
            <a:r>
              <a:rPr lang="en-US" dirty="0" err="1"/>
              <a:t>Dunarii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014"/>
            <a:ext cx="6711696" cy="3425780"/>
          </a:xfrm>
        </p:spPr>
        <p:txBody>
          <a:bodyPr/>
          <a:lstStyle/>
          <a:p>
            <a:pPr algn="ctr"/>
            <a:r>
              <a:rPr lang="en-US" dirty="0"/>
              <a:t>Delta </a:t>
            </a:r>
            <a:r>
              <a:rPr lang="en-US" dirty="0" err="1"/>
              <a:t>Dunarii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bine </a:t>
            </a:r>
            <a:r>
              <a:rPr lang="en-US" dirty="0" err="1"/>
              <a:t>conservata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deltele</a:t>
            </a:r>
            <a:r>
              <a:rPr lang="en-US" dirty="0"/>
              <a:t> </a:t>
            </a:r>
            <a:r>
              <a:rPr lang="en-US" dirty="0" err="1"/>
              <a:t>Europei</a:t>
            </a:r>
            <a:r>
              <a:rPr lang="en-US" dirty="0"/>
              <a:t>,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a </a:t>
            </a:r>
            <a:r>
              <a:rPr lang="en-US" dirty="0" err="1"/>
              <a:t>Volgai</a:t>
            </a:r>
            <a:r>
              <a:rPr lang="en-US" dirty="0"/>
              <a:t>. Un </a:t>
            </a:r>
            <a:r>
              <a:rPr lang="en-US" dirty="0" err="1"/>
              <a:t>spectaculos</a:t>
            </a:r>
            <a:r>
              <a:rPr lang="en-US" dirty="0"/>
              <a:t> monument natural, Delta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caminul</a:t>
            </a:r>
            <a:r>
              <a:rPr lang="en-US" dirty="0"/>
              <a:t> a </a:t>
            </a:r>
            <a:r>
              <a:rPr lang="en-US" dirty="0" err="1"/>
              <a:t>peste</a:t>
            </a:r>
            <a:r>
              <a:rPr lang="en-US" dirty="0"/>
              <a:t> 300 de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pasari</a:t>
            </a:r>
            <a:r>
              <a:rPr lang="en-US" dirty="0"/>
              <a:t>, 84 de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pesti</a:t>
            </a:r>
            <a:r>
              <a:rPr lang="en-US" dirty="0"/>
              <a:t>, 41 de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mamifere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955 de </a:t>
            </a:r>
            <a:r>
              <a:rPr lang="en-US" dirty="0" err="1"/>
              <a:t>specii</a:t>
            </a:r>
            <a:r>
              <a:rPr lang="en-US" dirty="0"/>
              <a:t> de </a:t>
            </a:r>
            <a:r>
              <a:rPr lang="en-US" dirty="0" err="1"/>
              <a:t>plante</a:t>
            </a:r>
            <a:r>
              <a:rPr lang="en-US" dirty="0"/>
              <a:t>. </a:t>
            </a:r>
            <a:r>
              <a:rPr lang="en-US" dirty="0" err="1"/>
              <a:t>Inclusa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UNESCO in 1991, </a:t>
            </a:r>
            <a:r>
              <a:rPr lang="en-US" dirty="0" err="1"/>
              <a:t>rezervatia</a:t>
            </a:r>
            <a:r>
              <a:rPr lang="en-US" dirty="0"/>
              <a:t> </a:t>
            </a:r>
            <a:r>
              <a:rPr lang="en-US" dirty="0" err="1"/>
              <a:t>biosferei</a:t>
            </a:r>
            <a:r>
              <a:rPr lang="en-US" dirty="0"/>
              <a:t> </a:t>
            </a:r>
            <a:r>
              <a:rPr lang="en-US" dirty="0" err="1"/>
              <a:t>atrage</a:t>
            </a:r>
            <a:r>
              <a:rPr lang="en-US" dirty="0"/>
              <a:t> din </a:t>
            </a:r>
            <a:r>
              <a:rPr lang="en-US" dirty="0" err="1"/>
              <a:t>ce</a:t>
            </a:r>
            <a:r>
              <a:rPr lang="en-US" dirty="0"/>
              <a:t> 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multi </a:t>
            </a:r>
            <a:r>
              <a:rPr lang="en-US" dirty="0" err="1"/>
              <a:t>turisti</a:t>
            </a:r>
            <a:r>
              <a:rPr lang="en-US" dirty="0"/>
              <a:t>, </a:t>
            </a:r>
            <a:r>
              <a:rPr lang="en-US" dirty="0" err="1"/>
              <a:t>dornici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se </a:t>
            </a:r>
            <a:r>
              <a:rPr lang="en-US" dirty="0" err="1"/>
              <a:t>relaxeze</a:t>
            </a:r>
            <a:r>
              <a:rPr lang="en-US" dirty="0"/>
              <a:t> in </a:t>
            </a:r>
            <a:r>
              <a:rPr lang="en-US" dirty="0" err="1"/>
              <a:t>sanul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pescuiasca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cunoasca</a:t>
            </a:r>
            <a:r>
              <a:rPr lang="en-US" dirty="0"/>
              <a:t> </a:t>
            </a:r>
            <a:r>
              <a:rPr lang="en-US" dirty="0" err="1"/>
              <a:t>specificul</a:t>
            </a:r>
            <a:r>
              <a:rPr lang="en-US" dirty="0"/>
              <a:t> local.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00" y="2679707"/>
            <a:ext cx="4172291" cy="2778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777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827468"/>
            <a:ext cx="3200400" cy="173735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Satele </a:t>
            </a:r>
            <a:r>
              <a:rPr lang="it-IT" dirty="0"/>
              <a:t>cu biserici fortificate din Transilvania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2" y="1928096"/>
            <a:ext cx="6631546" cy="5020056"/>
          </a:xfrm>
        </p:spPr>
        <p:txBody>
          <a:bodyPr/>
          <a:lstStyle/>
          <a:p>
            <a:pPr algn="ctr"/>
            <a:r>
              <a:rPr lang="en-US" dirty="0" err="1"/>
              <a:t>Cotata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frumoase</a:t>
            </a:r>
            <a:r>
              <a:rPr lang="en-US" dirty="0"/>
              <a:t> zone ale </a:t>
            </a:r>
            <a:r>
              <a:rPr lang="en-US" dirty="0" err="1"/>
              <a:t>tarii</a:t>
            </a:r>
            <a:r>
              <a:rPr lang="en-US" dirty="0"/>
              <a:t>, </a:t>
            </a:r>
            <a:r>
              <a:rPr lang="en-US" dirty="0" err="1"/>
              <a:t>Transilvania</a:t>
            </a:r>
            <a:r>
              <a:rPr lang="en-US" dirty="0"/>
              <a:t> </a:t>
            </a:r>
            <a:r>
              <a:rPr lang="en-US" dirty="0" err="1"/>
              <a:t>gazduieste</a:t>
            </a:r>
            <a:r>
              <a:rPr lang="en-US" dirty="0"/>
              <a:t> in </a:t>
            </a:r>
            <a:r>
              <a:rPr lang="en-US" dirty="0" err="1"/>
              <a:t>satele</a:t>
            </a:r>
            <a:r>
              <a:rPr lang="en-US" dirty="0"/>
              <a:t> sale </a:t>
            </a:r>
            <a:r>
              <a:rPr lang="en-US" dirty="0" err="1"/>
              <a:t>pitoresti</a:t>
            </a:r>
            <a:r>
              <a:rPr lang="en-US" dirty="0"/>
              <a:t> </a:t>
            </a:r>
            <a:r>
              <a:rPr lang="en-US" dirty="0" err="1"/>
              <a:t>cateva</a:t>
            </a:r>
            <a:r>
              <a:rPr lang="en-US" dirty="0"/>
              <a:t> </a:t>
            </a:r>
            <a:r>
              <a:rPr lang="en-US" dirty="0" err="1"/>
              <a:t>biserici</a:t>
            </a:r>
            <a:r>
              <a:rPr lang="en-US" dirty="0"/>
              <a:t> </a:t>
            </a:r>
            <a:r>
              <a:rPr lang="en-US" dirty="0" err="1"/>
              <a:t>unice</a:t>
            </a:r>
            <a:r>
              <a:rPr lang="en-US" dirty="0"/>
              <a:t> in </a:t>
            </a:r>
            <a:r>
              <a:rPr lang="en-US" dirty="0" err="1"/>
              <a:t>lume</a:t>
            </a:r>
            <a:r>
              <a:rPr lang="en-US" dirty="0"/>
              <a:t>. </a:t>
            </a:r>
            <a:r>
              <a:rPr lang="en-US" dirty="0" err="1"/>
              <a:t>Biserica</a:t>
            </a:r>
            <a:r>
              <a:rPr lang="en-US" dirty="0"/>
              <a:t> din </a:t>
            </a:r>
            <a:r>
              <a:rPr lang="en-US" dirty="0" err="1"/>
              <a:t>Viscri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are </a:t>
            </a:r>
            <a:r>
              <a:rPr lang="en-US" dirty="0" err="1"/>
              <a:t>originile</a:t>
            </a:r>
            <a:r>
              <a:rPr lang="en-US" dirty="0"/>
              <a:t> in sec. al XII-lea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gazduieste</a:t>
            </a:r>
            <a:r>
              <a:rPr lang="en-US" dirty="0"/>
              <a:t> un </a:t>
            </a:r>
            <a:r>
              <a:rPr lang="en-US" dirty="0" err="1"/>
              <a:t>muzeu</a:t>
            </a:r>
            <a:r>
              <a:rPr lang="en-US" dirty="0"/>
              <a:t> al </a:t>
            </a:r>
            <a:r>
              <a:rPr lang="en-US" dirty="0" err="1"/>
              <a:t>satului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poti</a:t>
            </a:r>
            <a:r>
              <a:rPr lang="en-US" dirty="0"/>
              <a:t> </a:t>
            </a:r>
            <a:r>
              <a:rPr lang="en-US" dirty="0" err="1"/>
              <a:t>afla</a:t>
            </a:r>
            <a:r>
              <a:rPr lang="en-US" dirty="0"/>
              <a:t> din </a:t>
            </a:r>
            <a:r>
              <a:rPr lang="en-US" dirty="0" err="1"/>
              <a:t>tainele</a:t>
            </a:r>
            <a:r>
              <a:rPr lang="en-US" dirty="0"/>
              <a:t> </a:t>
            </a:r>
            <a:r>
              <a:rPr lang="en-US" dirty="0" err="1"/>
              <a:t>locului</a:t>
            </a:r>
            <a:r>
              <a:rPr lang="en-US" dirty="0"/>
              <a:t>. </a:t>
            </a:r>
            <a:r>
              <a:rPr lang="en-US" dirty="0" err="1"/>
              <a:t>Biserica</a:t>
            </a:r>
            <a:r>
              <a:rPr lang="en-US" dirty="0"/>
              <a:t> de la </a:t>
            </a:r>
            <a:r>
              <a:rPr lang="en-US" dirty="0" err="1"/>
              <a:t>Biertan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flancata</a:t>
            </a:r>
            <a:r>
              <a:rPr lang="en-US" dirty="0"/>
              <a:t> de </a:t>
            </a:r>
            <a:r>
              <a:rPr lang="en-US" dirty="0" err="1"/>
              <a:t>ziduri</a:t>
            </a:r>
            <a:r>
              <a:rPr lang="en-US" dirty="0"/>
              <a:t> </a:t>
            </a:r>
            <a:r>
              <a:rPr lang="en-US" dirty="0" err="1"/>
              <a:t>duble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detine</a:t>
            </a:r>
            <a:r>
              <a:rPr lang="en-US" dirty="0"/>
              <a:t> o </a:t>
            </a:r>
            <a:r>
              <a:rPr lang="en-US" dirty="0" err="1"/>
              <a:t>poarta</a:t>
            </a:r>
            <a:r>
              <a:rPr lang="en-US" dirty="0"/>
              <a:t> cu 19 </a:t>
            </a:r>
            <a:r>
              <a:rPr lang="en-US" dirty="0" err="1"/>
              <a:t>lacate</a:t>
            </a:r>
            <a:r>
              <a:rPr lang="en-US" dirty="0"/>
              <a:t>, </a:t>
            </a:r>
            <a:r>
              <a:rPr lang="en-US" dirty="0" err="1"/>
              <a:t>actionate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mecanism</a:t>
            </a:r>
            <a:r>
              <a:rPr lang="en-US" dirty="0"/>
              <a:t>.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edificii</a:t>
            </a:r>
            <a:r>
              <a:rPr lang="en-US" dirty="0"/>
              <a:t> </a:t>
            </a:r>
            <a:r>
              <a:rPr lang="en-US" dirty="0" err="1"/>
              <a:t>incarcate</a:t>
            </a:r>
            <a:r>
              <a:rPr lang="en-US" dirty="0"/>
              <a:t> </a:t>
            </a:r>
            <a:r>
              <a:rPr lang="en-US" dirty="0" err="1"/>
              <a:t>istoric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bisericile</a:t>
            </a:r>
            <a:r>
              <a:rPr lang="en-US" dirty="0"/>
              <a:t> </a:t>
            </a:r>
            <a:r>
              <a:rPr lang="en-US" dirty="0" err="1"/>
              <a:t>Calnic</a:t>
            </a:r>
            <a:r>
              <a:rPr lang="en-US" dirty="0"/>
              <a:t>, </a:t>
            </a:r>
            <a:r>
              <a:rPr lang="en-US" dirty="0" err="1"/>
              <a:t>Darjiu</a:t>
            </a:r>
            <a:r>
              <a:rPr lang="en-US" dirty="0"/>
              <a:t>, </a:t>
            </a:r>
            <a:r>
              <a:rPr lang="en-US" dirty="0" err="1"/>
              <a:t>Saschiz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Valea</a:t>
            </a:r>
            <a:r>
              <a:rPr lang="en-US" dirty="0"/>
              <a:t> </a:t>
            </a:r>
            <a:r>
              <a:rPr lang="en-US" dirty="0" err="1"/>
              <a:t>Viilor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72" y="2650490"/>
            <a:ext cx="4391918" cy="283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890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Biserici</a:t>
            </a:r>
            <a:r>
              <a:rPr lang="en-US" b="0" dirty="0" smtClean="0"/>
              <a:t> </a:t>
            </a:r>
            <a:r>
              <a:rPr lang="en-US" b="0" dirty="0"/>
              <a:t>de </a:t>
            </a:r>
            <a:r>
              <a:rPr lang="en-US" b="0" dirty="0" err="1"/>
              <a:t>lemn</a:t>
            </a:r>
            <a:r>
              <a:rPr lang="en-US" b="0" dirty="0"/>
              <a:t> din </a:t>
            </a:r>
            <a:r>
              <a:rPr lang="en-US" b="0" dirty="0" err="1"/>
              <a:t>Maramureş</a:t>
            </a:r>
            <a:r>
              <a:rPr lang="en-US" b="0" dirty="0"/>
              <a:t> 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898"/>
            <a:ext cx="6711696" cy="3588957"/>
          </a:xfrm>
        </p:spPr>
        <p:txBody>
          <a:bodyPr/>
          <a:lstStyle/>
          <a:p>
            <a:pPr algn="ctr"/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patrimoniului</a:t>
            </a:r>
            <a:r>
              <a:rPr lang="en-US" dirty="0"/>
              <a:t> UNESCO se </a:t>
            </a:r>
            <a:r>
              <a:rPr lang="en-US" dirty="0" err="1"/>
              <a:t>află</a:t>
            </a:r>
            <a:r>
              <a:rPr lang="en-US" dirty="0"/>
              <a:t>, din </a:t>
            </a:r>
            <a:r>
              <a:rPr lang="en-US" dirty="0" err="1"/>
              <a:t>anul</a:t>
            </a:r>
            <a:r>
              <a:rPr lang="en-US" dirty="0"/>
              <a:t> 1999, opt </a:t>
            </a:r>
            <a:r>
              <a:rPr lang="en-US" dirty="0" err="1"/>
              <a:t>monumente</a:t>
            </a:r>
            <a:r>
              <a:rPr lang="en-US" dirty="0"/>
              <a:t> din </a:t>
            </a:r>
            <a:r>
              <a:rPr lang="en-US" dirty="0" err="1"/>
              <a:t>cele</a:t>
            </a:r>
            <a:r>
              <a:rPr lang="en-US" dirty="0"/>
              <a:t> 85 de </a:t>
            </a:r>
            <a:r>
              <a:rPr lang="en-US" dirty="0" err="1"/>
              <a:t>biserici</a:t>
            </a:r>
            <a:r>
              <a:rPr lang="en-US" dirty="0"/>
              <a:t> de </a:t>
            </a:r>
            <a:r>
              <a:rPr lang="en-US" dirty="0" err="1"/>
              <a:t>lemn</a:t>
            </a:r>
            <a:r>
              <a:rPr lang="en-US" dirty="0"/>
              <a:t>, din </a:t>
            </a:r>
            <a:r>
              <a:rPr lang="en-US" dirty="0" err="1"/>
              <a:t>judeţul</a:t>
            </a:r>
            <a:r>
              <a:rPr lang="en-US" dirty="0"/>
              <a:t> </a:t>
            </a:r>
            <a:r>
              <a:rPr lang="en-US" dirty="0" err="1"/>
              <a:t>Maramureş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se </a:t>
            </a:r>
            <a:r>
              <a:rPr lang="en-US" dirty="0" err="1"/>
              <a:t>află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Budeşti</a:t>
            </a:r>
            <a:r>
              <a:rPr lang="en-US" dirty="0"/>
              <a:t>, </a:t>
            </a:r>
            <a:r>
              <a:rPr lang="en-US" dirty="0" err="1"/>
              <a:t>Deseşti</a:t>
            </a:r>
            <a:r>
              <a:rPr lang="en-US" dirty="0"/>
              <a:t>, </a:t>
            </a:r>
            <a:r>
              <a:rPr lang="en-US" dirty="0" err="1"/>
              <a:t>Bârsana</a:t>
            </a:r>
            <a:r>
              <a:rPr lang="en-US" dirty="0"/>
              <a:t>, </a:t>
            </a:r>
            <a:r>
              <a:rPr lang="en-US" dirty="0" err="1"/>
              <a:t>Poienile</a:t>
            </a:r>
            <a:r>
              <a:rPr lang="en-US" dirty="0"/>
              <a:t> </a:t>
            </a:r>
            <a:r>
              <a:rPr lang="en-US" dirty="0" err="1"/>
              <a:t>Izei</a:t>
            </a:r>
            <a:r>
              <a:rPr lang="en-US" dirty="0"/>
              <a:t>, </a:t>
            </a:r>
            <a:r>
              <a:rPr lang="en-US" dirty="0" err="1"/>
              <a:t>Ieud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Maramureşul</a:t>
            </a:r>
            <a:r>
              <a:rPr lang="en-US" dirty="0"/>
              <a:t> </a:t>
            </a:r>
            <a:r>
              <a:rPr lang="en-US" dirty="0" err="1"/>
              <a:t>istoric</a:t>
            </a:r>
            <a:r>
              <a:rPr lang="en-US" dirty="0"/>
              <a:t>), </a:t>
            </a:r>
            <a:r>
              <a:rPr lang="en-US" dirty="0" err="1"/>
              <a:t>Şurdeşti</a:t>
            </a:r>
            <a:r>
              <a:rPr lang="en-US" dirty="0"/>
              <a:t>, </a:t>
            </a:r>
            <a:r>
              <a:rPr lang="en-US" dirty="0" err="1"/>
              <a:t>Plopiş</a:t>
            </a:r>
            <a:r>
              <a:rPr lang="en-US" dirty="0"/>
              <a:t> (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 smtClean="0"/>
              <a:t>vechea</a:t>
            </a:r>
            <a:r>
              <a:rPr lang="en-US" dirty="0" smtClean="0"/>
              <a:t> </a:t>
            </a:r>
            <a:r>
              <a:rPr lang="en-US" dirty="0" err="1"/>
              <a:t>Ţară</a:t>
            </a:r>
            <a:r>
              <a:rPr lang="en-US" dirty="0"/>
              <a:t> a </a:t>
            </a:r>
            <a:r>
              <a:rPr lang="en-US" dirty="0" err="1"/>
              <a:t>Chioarului</a:t>
            </a:r>
            <a:r>
              <a:rPr lang="en-US" dirty="0"/>
              <a:t>)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Rogoz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Ţara</a:t>
            </a:r>
            <a:r>
              <a:rPr lang="en-US" dirty="0"/>
              <a:t> </a:t>
            </a:r>
            <a:r>
              <a:rPr lang="en-US" dirty="0" err="1"/>
              <a:t>Lăpuşului</a:t>
            </a:r>
            <a:r>
              <a:rPr lang="en-US" dirty="0"/>
              <a:t>).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biserici</a:t>
            </a:r>
            <a:r>
              <a:rPr lang="en-US" dirty="0"/>
              <a:t> de sat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ansamblu</a:t>
            </a:r>
            <a:r>
              <a:rPr lang="en-US" dirty="0"/>
              <a:t> de diverse </a:t>
            </a:r>
            <a:r>
              <a:rPr lang="en-US" dirty="0" err="1"/>
              <a:t>arhitecturi</a:t>
            </a:r>
            <a:r>
              <a:rPr lang="en-US" dirty="0"/>
              <a:t>, 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zone. </a:t>
            </a:r>
            <a:r>
              <a:rPr lang="en-US" dirty="0" err="1"/>
              <a:t>Bisericile</a:t>
            </a:r>
            <a:r>
              <a:rPr lang="en-US" dirty="0"/>
              <a:t> de </a:t>
            </a:r>
            <a:r>
              <a:rPr lang="en-US" dirty="0" err="1"/>
              <a:t>lemn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înguste</a:t>
            </a:r>
            <a:r>
              <a:rPr lang="en-US" dirty="0"/>
              <a:t>, </a:t>
            </a:r>
            <a:r>
              <a:rPr lang="en-US" dirty="0" err="1"/>
              <a:t>înalte</a:t>
            </a:r>
            <a:r>
              <a:rPr lang="en-US" dirty="0"/>
              <a:t>, cu </a:t>
            </a:r>
            <a:r>
              <a:rPr lang="en-US" dirty="0" err="1"/>
              <a:t>turle</a:t>
            </a:r>
            <a:r>
              <a:rPr lang="en-US" dirty="0"/>
              <a:t> </a:t>
            </a:r>
            <a:r>
              <a:rPr lang="en-US" dirty="0" err="1"/>
              <a:t>suple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lungi.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45" y="2423160"/>
            <a:ext cx="4088511" cy="334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41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712" y="484632"/>
            <a:ext cx="9970718" cy="26343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Multumesc</a:t>
            </a:r>
            <a:r>
              <a:rPr lang="en-US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pentru</a:t>
            </a:r>
            <a:r>
              <a:rPr lang="en-US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         </a:t>
            </a:r>
            <a:r>
              <a:rPr lang="en-US" dirty="0" err="1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atentie</a:t>
            </a:r>
            <a:r>
              <a:rPr lang="en-US" dirty="0" smtClean="0">
                <a:solidFill>
                  <a:srgbClr val="00B050"/>
                </a:solidFill>
                <a:latin typeface="Rockwell Extra Bold" panose="02060903040505020403" pitchFamily="18" charset="0"/>
              </a:rPr>
              <a:t>!</a:t>
            </a:r>
            <a:endParaRPr lang="en-US" dirty="0">
              <a:solidFill>
                <a:srgbClr val="00B05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84" y="2765859"/>
            <a:ext cx="7209773" cy="3544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16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E75C2D0926534A8A91673B4D3BE602" ma:contentTypeVersion="0" ma:contentTypeDescription="Creați un document nou." ma:contentTypeScope="" ma:versionID="28e1274053fa1a9c2d6ab56aaf81d1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1428bb00de3eed69fce7db506354f5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86180B-FB99-4B3D-8E9D-4472539DD5EC}"/>
</file>

<file path=customXml/itemProps2.xml><?xml version="1.0" encoding="utf-8"?>
<ds:datastoreItem xmlns:ds="http://schemas.openxmlformats.org/officeDocument/2006/customXml" ds:itemID="{8135F644-8969-4D41-B7CC-1C8D41E9313A}"/>
</file>

<file path=customXml/itemProps3.xml><?xml version="1.0" encoding="utf-8"?>
<ds:datastoreItem xmlns:ds="http://schemas.openxmlformats.org/officeDocument/2006/customXml" ds:itemID="{67BE728D-095A-4DBB-BEF1-9B77113CF373}"/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61</TotalTime>
  <Words>467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Blackadder ITC</vt:lpstr>
      <vt:lpstr>Rockwell</vt:lpstr>
      <vt:lpstr>Rockwell Condensed</vt:lpstr>
      <vt:lpstr>Rockwell Extra Bold</vt:lpstr>
      <vt:lpstr>Wingdings</vt:lpstr>
      <vt:lpstr>Wood Type</vt:lpstr>
      <vt:lpstr>Monumente si locuri din       Romania incluse in patrimoniul mondial unesco  </vt:lpstr>
      <vt:lpstr>Bisericile pictate in nordul moldovei</vt:lpstr>
      <vt:lpstr>Cetatea Sighisoara</vt:lpstr>
      <vt:lpstr>Delta Dunarii</vt:lpstr>
      <vt:lpstr>Satele cu biserici fortificate din Transilvania</vt:lpstr>
      <vt:lpstr>Biserici de lemn din Maramureş   </vt:lpstr>
      <vt:lpstr>Multumesc pentru         atentie!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Monumente si locuri din       Romania incluse in patrimoniul mondial unesco</dc:title>
  <dc:creator>ticu</dc:creator>
  <cp:lastModifiedBy>ticu</cp:lastModifiedBy>
  <cp:revision>7</cp:revision>
  <dcterms:created xsi:type="dcterms:W3CDTF">2021-11-22T15:08:29Z</dcterms:created>
  <dcterms:modified xsi:type="dcterms:W3CDTF">2021-11-22T16:10:01Z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0x0101003BE75C2D0926534A8A91673B4D3BE602</vt:lpwstr>
  </property>
</Properties>
</file>